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6" d="100"/>
          <a:sy n="116" d="100"/>
        </p:scale>
        <p:origin x="42" y="690"/>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667817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78007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Sunday, December 4. </a:t>
            </a:r>
            <a:endParaRPr lang="en-US" dirty="0"/>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We will meet in “split-hands” meetings</a:t>
            </a:r>
            <a:r>
              <a:rPr lang="en-US"/>
              <a:t>. Luke’s </a:t>
            </a:r>
            <a:r>
              <a:rPr lang="en-US" dirty="0"/>
              <a:t>teams will meet </a:t>
            </a:r>
            <a:r>
              <a:rPr lang="en-US"/>
              <a:t>in STEM 1130, Griffin’s </a:t>
            </a:r>
            <a:r>
              <a:rPr lang="en-US" dirty="0"/>
              <a:t>teams will meet </a:t>
            </a:r>
            <a:r>
              <a:rPr lang="en-US"/>
              <a:t>in Anthony 1279, and Tommy’s </a:t>
            </a:r>
            <a:r>
              <a:rPr lang="en-US" dirty="0"/>
              <a:t>teams will meet </a:t>
            </a:r>
            <a:r>
              <a:rPr lang="en-US"/>
              <a:t>in Engineering 1345.</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Wednesday, November 30.</a:t>
            </a:r>
            <a:endParaRPr lang="en-US" dirty="0"/>
          </a:p>
          <a:p>
            <a:pPr lvl="1"/>
            <a:r>
              <a:rPr lang="en-US" dirty="0"/>
              <a:t>Name your PowerPoint slide deck file as “team-[</a:t>
            </a:r>
            <a:r>
              <a:rPr lang="en-US"/>
              <a:t>team-name]-project-video-status-report-presentation</a:t>
            </a:r>
            <a:r>
              <a:rPr lang="en-US" dirty="0"/>
              <a:t>.pptx” replacing “[team-name]” with your team’s name (using all lower case and replacing all blanks with dashes) in your filename as in </a:t>
            </a:r>
            <a:r>
              <a:rPr lang="en-US"/>
              <a:t>“team-auto-owners-project-video-status-report-presentation</a:t>
            </a:r>
            <a:r>
              <a:rPr lang="en-US" dirty="0"/>
              <a:t>.pptx”.</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Wednesday, November 30. </a:t>
            </a:r>
            <a:r>
              <a:rPr lang="en-US" dirty="0"/>
              <a:t>In addition, upload your slide deck to your team’s private channel file space in case your slide deck is deleted by accident from the General Channel file space, and you need to prove that you did indeed upload your slide deck by the due date and </a:t>
            </a:r>
            <a:r>
              <a:rPr lang="en-US"/>
              <a:t>time.</a:t>
            </a:r>
            <a:endParaRPr lang="en-US" dirty="0"/>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 12]</a:t>
            </a:r>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Split-Hands Meeting Room: [Yes or No]</a:t>
            </a:r>
          </a:p>
          <a:p>
            <a:pPr lvl="1"/>
            <a:r>
              <a:rPr lang="en-US" dirty="0"/>
              <a:t>Tested Audibility </a:t>
            </a:r>
            <a:r>
              <a:rPr lang="en-US"/>
              <a:t>in Split-Hands Meeting Room :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TotalTime>
  <Words>1041</Words>
  <Application>Microsoft Office PowerPoint</Application>
  <PresentationFormat>On-screen Show (4:3)</PresentationFormat>
  <Paragraphs>100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270</cp:revision>
  <dcterms:created xsi:type="dcterms:W3CDTF">2006-08-16T00:00:00Z</dcterms:created>
  <dcterms:modified xsi:type="dcterms:W3CDTF">2022-11-29T18:19:09Z</dcterms:modified>
</cp:coreProperties>
</file>